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722A4F92-3A26-45BB-9703-7A06130D2646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CFF3AD3E-F941-408B-B58C-1CC6071D96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3530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ＭＳ Ｐゴシック" charset="-128"/>
            </a:endParaRPr>
          </a:p>
        </p:txBody>
      </p:sp>
      <p:sp>
        <p:nvSpPr>
          <p:cNvPr id="51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1FFE27-F51C-492D-BD97-C39DE9387062}" type="slidenum">
              <a:rPr lang="ja-JP" altLang="en-US" smtClean="0"/>
              <a:pPr eaLnBrk="1" hangingPunct="1"/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ja-JP" altLang="en-US" smtClean="0"/>
              <a:t>マスター サブタイトルの書式設定</a:t>
            </a: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47FDE-782B-424E-9DDC-E112710D6D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405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4FE4-F5F5-4CAD-8307-49FED7EBE2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680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BBD76-9F5A-4BDF-841F-ABD0D8C65A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658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1F17E-A138-470F-9AE1-05C01653E3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273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B2903-A837-4F79-9E04-3616688B49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137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CEE76-33DC-4F4A-B20F-B01797E72F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62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4F12-6111-4467-AF4B-841DFAD0CE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994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CF20A-42D3-4CBE-AF17-119200E5E1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522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2FE6E-1006-4D33-8CBC-FAB95859099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499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DA772-C3F7-446F-9659-5E57763D03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023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7C8AC-C160-4B0D-A6C9-51CAD30F62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767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ja-JP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fld id="{43606CE1-521D-43B0-98D3-37ED50AF65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kenkenken\AppData\Local\Microsoft\Windows\INetCache\IE\LEFUQJZL\gahag-000877131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ja-JP" altLang="en-US" smtClean="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3075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/>
          <a:lstStyle/>
          <a:p>
            <a:pPr algn="ctr" eaLnBrk="1" hangingPunct="1"/>
            <a:r>
              <a:rPr lang="ja-JP" altLang="en-US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心も体も温まる「ぜんざい」</a:t>
            </a:r>
            <a:endParaRPr lang="en-US" altLang="ja-JP" sz="36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eaLnBrk="1" hangingPunct="1"/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季節</a:t>
            </a:r>
            <a:r>
              <a:rPr lang="ja-JP" altLang="en-US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限定メニュー</a:t>
            </a:r>
            <a:endParaRPr lang="en-US" altLang="ja-JP" sz="36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eaLnBrk="1" hangingPunct="1"/>
            <a:r>
              <a:rPr lang="ja-JP" altLang="en-US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６００円</a:t>
            </a:r>
            <a:endParaRPr lang="ja-JP" altLang="en-US" sz="36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5" t="10052" b="2803"/>
          <a:stretch/>
        </p:blipFill>
        <p:spPr>
          <a:xfrm>
            <a:off x="1691680" y="692696"/>
            <a:ext cx="5455623" cy="3788229"/>
          </a:xfrm>
          <a:prstGeom prst="rect">
            <a:avLst/>
          </a:prstGeom>
        </p:spPr>
      </p:pic>
      <p:pic>
        <p:nvPicPr>
          <p:cNvPr id="3078" name="Picture 6" descr="C:\Users\kenkenken\AppData\Local\Microsoft\Windows\INetCache\IE\SMMBONH3\200px-Kagamimochi_gorgeous_version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1368152" cy="192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押し葉のデザイン テンプレート">
  <a:themeElements>
    <a:clrScheme name="Default Design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押し葉のデザイン テンプレート</Template>
  <TotalTime>34</TotalTime>
  <Words>13</Words>
  <Application>Microsoft Office PowerPoint</Application>
  <PresentationFormat>画面に合わせる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Garamond</vt:lpstr>
      <vt:lpstr>Calibri</vt:lpstr>
      <vt:lpstr>ＭＳ Ｐゴシック</vt:lpstr>
      <vt:lpstr>押し葉のデザイン テンプレート</vt:lpstr>
      <vt:lpstr>PowerPoint プレゼンテーション</vt:lpstr>
    </vt:vector>
  </TitlesOfParts>
  <Company>UNITCOM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kenkenken</dc:creator>
  <cp:lastModifiedBy>kenkenken</cp:lastModifiedBy>
  <cp:revision>3</cp:revision>
  <cp:lastPrinted>2017-12-15T05:16:57Z</cp:lastPrinted>
  <dcterms:created xsi:type="dcterms:W3CDTF">2017-12-15T04:46:02Z</dcterms:created>
  <dcterms:modified xsi:type="dcterms:W3CDTF">2017-12-15T05:20:25Z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TC100690481041</vt:lpwstr>
  </property>
</Properties>
</file>