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62" autoAdjust="0"/>
    <p:restoredTop sz="94660"/>
  </p:normalViewPr>
  <p:slideViewPr>
    <p:cSldViewPr>
      <p:cViewPr>
        <p:scale>
          <a:sx n="100" d="100"/>
          <a:sy n="100" d="100"/>
        </p:scale>
        <p:origin x="-882" y="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D76A-875B-4F1B-A7D4-99646019C7C6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2612-70A5-4497-A73D-FA082255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774D8-0BED-481B-B0ED-8ABBC860A072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6A70-7C62-42D6-A168-EC3E2FD85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0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C916A70-7C62-42D6-A168-EC3E2FD851D9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77850" y="533400"/>
            <a:ext cx="8750300" cy="33855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7850" y="2675693"/>
            <a:ext cx="8750300" cy="769441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4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77850" y="2209801"/>
            <a:ext cx="8750300" cy="3077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77850" y="3578424"/>
            <a:ext cx="8750300" cy="7649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191250" y="502920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09091E-CF51-4646-8A77-11F5DA17F10C}" type="datetime1">
              <a:rPr lang="ja-JP" altLang="en-US" smtClean="0"/>
              <a:pPr/>
              <a:t>2017/9/15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350" y="502920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zh-HK" altLang="en-US" smtClean="0"/>
              <a:t>担任</a:t>
            </a:r>
            <a:r>
              <a:rPr lang="ja-JP" altLang="en-US" smtClean="0"/>
              <a:t>の</a:t>
            </a:r>
            <a:r>
              <a:rPr lang="zh-HK" altLang="en-US" smtClean="0"/>
              <a:t>名前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900" y="502920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D472-7C70-4A93-8A75-93DCB3E9BD81}" type="datetime1">
              <a:rPr lang="ja-JP" altLang="en-US" smtClean="0"/>
              <a:pPr/>
              <a:t>2017/9/15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0850" y="502920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HK" altLang="en-US" smtClean="0"/>
              <a:t>担任</a:t>
            </a:r>
            <a:r>
              <a:rPr lang="ja-JP" altLang="en-US" smtClean="0"/>
              <a:t>の</a:t>
            </a:r>
            <a:r>
              <a:rPr lang="zh-HK" altLang="en-US" smtClean="0"/>
              <a:t>名前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zenokogen@eagle.ocn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740692" y="188640"/>
            <a:ext cx="8750300" cy="769441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佐世保市白岳自然公園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「自然に親しむ活動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2400" b="1" dirty="0" smtClean="0">
              <a:solidFill>
                <a:schemeClr val="accent3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体験会</a:t>
            </a:r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の開催</a:t>
            </a:r>
          </a:p>
          <a:p>
            <a:pPr marL="0" indent="0" algn="ctr">
              <a:buNone/>
            </a:pPr>
            <a:endParaRPr lang="ja-JP" altLang="en-US" sz="2800" b="1" i="0" dirty="0">
              <a:solidFill>
                <a:schemeClr val="accent3">
                  <a:lumMod val="5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1424608" y="3067769"/>
            <a:ext cx="8712968" cy="1277509"/>
          </a:xfrm>
        </p:spPr>
        <p:txBody>
          <a:bodyPr>
            <a:normAutofit/>
          </a:bodyPr>
          <a:lstStyle/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　　　　日　：　 平成２９年９月３０日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（土）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１０月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）１泊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　　　　合　：　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９月３０日１０時　佐世保市白岳自然公園センター　　解散：１０月１日１２時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  加   募  集  ：   １０グループ（１グループ６人まで）＊団体の申し込みは不可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     加     料  ：　 無料、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日の昼食と１０月１日の朝食準備を参加者各自でお願いします。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＊レストランがありますが、当日（３０日）は事前予約が必要です。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  込  方  法　：　 ９月１０日～２７日までに電話でお申し込みください。電話番号　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0956(66)9334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＊先着順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持参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　：　 毛布、洗面具、ハサミ、カッター、木工ボンド、エプロン　ほか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7472" indent="-347472" algn="l">
              <a:spcBef>
                <a:spcPts val="0"/>
              </a:spcBef>
            </a:pPr>
            <a:endParaRPr lang="en-US" altLang="ja-JP" sz="1100" dirty="0" smtClean="0"/>
          </a:p>
          <a:p>
            <a:pPr marL="347472" indent="-347472" algn="l">
              <a:spcBef>
                <a:spcPts val="0"/>
              </a:spcBef>
            </a:pPr>
            <a:endParaRPr lang="ja-JP" altLang="en-US" dirty="0"/>
          </a:p>
          <a:p>
            <a:pPr marL="347472" indent="-347472" algn="ctr" defTabSz="914400">
              <a:spcBef>
                <a:spcPts val="0"/>
              </a:spcBef>
              <a:buNone/>
            </a:pPr>
            <a:endParaRPr lang="ja-JP" altLang="en-US" sz="1200" b="0" i="0" dirty="0" smtClean="0">
              <a:solidFill>
                <a:srgbClr val="1F497D"/>
              </a:solidFill>
              <a:latin typeface="Comic Sans MS"/>
              <a:ea typeface="ＭＳ Ｐゴシック" pitchFamily="50" charset="-128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2509256" y="1916832"/>
            <a:ext cx="705966" cy="381150"/>
          </a:xfrm>
        </p:spPr>
        <p:txBody>
          <a:bodyPr/>
          <a:lstStyle/>
          <a:p>
            <a:pPr algn="r" defTabSz="914400">
              <a:buNone/>
            </a:pPr>
            <a:r>
              <a:rPr lang="ja-JP" altLang="en-US" sz="1200" b="1" i="0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趣旨：</a:t>
            </a:r>
            <a:endParaRPr lang="en-US" altLang="ja-JP" sz="1200" b="1" i="0" dirty="0" smtClean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 defTabSz="914400">
              <a:buNone/>
            </a:pPr>
            <a:endParaRPr lang="ja-JP" altLang="en-US" sz="1200" b="0" i="0" dirty="0">
              <a:solidFill>
                <a:srgbClr val="1F497D"/>
              </a:solidFill>
              <a:latin typeface="Comic Sans MS"/>
              <a:ea typeface="ＭＳ Ｐゴシック" pitchFamily="50" charset="-128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219264" y="1793647"/>
            <a:ext cx="5832648" cy="801996"/>
          </a:xfrm>
        </p:spPr>
        <p:txBody>
          <a:bodyPr/>
          <a:lstStyle/>
          <a:p>
            <a:r>
              <a:rPr lang="ja-JP" altLang="en-US" dirty="0">
                <a:solidFill>
                  <a:srgbClr val="1F497D"/>
                </a:solidFill>
                <a:latin typeface="Comic Sans MS"/>
                <a:ea typeface="ＭＳ Ｐゴシック" pitchFamily="50" charset="-128"/>
              </a:rPr>
              <a:t>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自然の中で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アウトドアレクリェーションとして、キャンプ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、野外調理教室、星の観察といった野外活動、自然物を使った工作や自然の中での音楽会を通して自然と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親しみ健やか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なライフスタイル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を育むことを目的とします。</a:t>
            </a:r>
            <a:endParaRPr lang="ja-JP" altLang="en-US" sz="1200" b="1" i="0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Footer Placeholder 8"/>
          <p:cNvSpPr txBox="1">
            <a:spLocks/>
          </p:cNvSpPr>
          <p:nvPr/>
        </p:nvSpPr>
        <p:spPr>
          <a:xfrm>
            <a:off x="3247653" y="2484874"/>
            <a:ext cx="7488832" cy="324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佐世保市白岳自然公園</a:t>
            </a:r>
            <a:endParaRPr lang="ja-JP" altLang="en-US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Date Placeholder 7"/>
          <p:cNvSpPr txBox="1">
            <a:spLocks/>
          </p:cNvSpPr>
          <p:nvPr/>
        </p:nvSpPr>
        <p:spPr>
          <a:xfrm>
            <a:off x="2513298" y="2538529"/>
            <a:ext cx="705966" cy="381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</a:t>
            </a:r>
            <a:r>
              <a:rPr lang="ja-JP" altLang="en-US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endParaRPr lang="en-US" altLang="ja-JP" b="1" dirty="0" smtClean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srgbClr val="1F497D"/>
              </a:solidFill>
              <a:latin typeface="Comic Sans MS"/>
              <a:ea typeface="ＭＳ Ｐゴシック" pitchFamily="50" charset="-128"/>
            </a:endParaRPr>
          </a:p>
        </p:txBody>
      </p:sp>
      <p:sp>
        <p:nvSpPr>
          <p:cNvPr id="12" name="Footer Placeholder 8"/>
          <p:cNvSpPr txBox="1">
            <a:spLocks/>
          </p:cNvSpPr>
          <p:nvPr/>
        </p:nvSpPr>
        <p:spPr>
          <a:xfrm>
            <a:off x="3247653" y="2757661"/>
            <a:ext cx="7488832" cy="324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長崎県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自然公園</a:t>
            </a:r>
            <a:r>
              <a:rPr lang="ja-JP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lang="ja-JP" altLang="en-US" b="1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Date Placeholder 7"/>
          <p:cNvSpPr txBox="1">
            <a:spLocks/>
          </p:cNvSpPr>
          <p:nvPr/>
        </p:nvSpPr>
        <p:spPr>
          <a:xfrm>
            <a:off x="2520083" y="2808910"/>
            <a:ext cx="705966" cy="381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</a:t>
            </a:r>
            <a:r>
              <a:rPr lang="ja-JP" altLang="en-US" b="1" dirty="0" smtClean="0">
                <a:solidFill>
                  <a:srgbClr val="1F497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endParaRPr lang="en-US" altLang="ja-JP" b="1" dirty="0" smtClean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srgbClr val="1F497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504" y="4339009"/>
            <a:ext cx="9254677" cy="2354491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開催内容（予定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   ①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  　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　　集合、受付            　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白岳登山体験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                          　　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開会式                     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各自のテントで休憩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　 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参加者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紹介　　　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自然空間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05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ラプソディー体験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　  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キャンプ場へ移動　　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野外調理教室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                            　　 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各自昼食　　　      　 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虫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の鳴き声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                          　　　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　テントへ移動、フリータイム就寝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　　   ②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 　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森の時計制作会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                                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閉会式　自由解散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  　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＊野外料理教室         横松　伸之介  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風の高原調理師）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＊森の時計つくり        森　 孝太郎</a:t>
            </a:r>
            <a:r>
              <a:rPr lang="ja-JP" altLang="en-US" sz="105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アクリル画家）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＊ラプソディー　　　藤原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正規、藤原　望（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音楽家）</a:t>
            </a:r>
            <a:endParaRPr lang="ja-JP" altLang="en-US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Footer Placeholder 8"/>
          <p:cNvSpPr txBox="1">
            <a:spLocks/>
          </p:cNvSpPr>
          <p:nvPr/>
        </p:nvSpPr>
        <p:spPr>
          <a:xfrm>
            <a:off x="6465168" y="5722694"/>
            <a:ext cx="3136454" cy="93610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 在 地 ：佐世保市江迎町奥川内２５３－６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電話番号：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0956-66-9334 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：同じ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アドレス：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kazenokogen@eagle.ocn.ne.jp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        P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http://kazekogen.com/</a:t>
            </a:r>
            <a:endParaRPr lang="ja-JP" altLang="en-US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皆勤賞 (小学校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402A91-4BC1-41B0-8CAC-2BDBEC38A3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皆勤賞 (小学校)</Template>
  <TotalTime>0</TotalTime>
  <Words>57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皆勤賞 (小学校)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2017-09-03T02:59:09Z</dcterms:created>
  <dcterms:modified xsi:type="dcterms:W3CDTF">2017-09-15T11:42:53Z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TC102512859990</vt:lpwstr>
  </property>
</Properties>
</file>